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7" r:id="rId2"/>
  </p:sldMasterIdLst>
  <p:notesMasterIdLst>
    <p:notesMasterId r:id="rId5"/>
  </p:notesMasterIdLst>
  <p:handoutMasterIdLst>
    <p:handoutMasterId r:id="rId6"/>
  </p:handoutMasterIdLst>
  <p:sldIdLst>
    <p:sldId id="256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032" autoAdjust="0"/>
  </p:normalViewPr>
  <p:slideViewPr>
    <p:cSldViewPr>
      <p:cViewPr>
        <p:scale>
          <a:sx n="80" d="100"/>
          <a:sy n="80" d="100"/>
        </p:scale>
        <p:origin x="-57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A251C-380D-40C3-916D-87999848640D}" type="datetimeFigureOut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38686-C003-4DD9-91AB-FE42C77990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433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9E82-5260-4A25-9037-9A6841D8FF0F}" type="datetimeFigureOut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FB1B6-7DB8-42D5-AA29-1ED5493270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7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B1B6-7DB8-42D5-AA29-1ED5493270A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F416CD-67A3-4CF0-A210-F6AF31AC147F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290C-3526-468E-860B-4D9D2196BFBC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1000" y="4191000"/>
            <a:ext cx="8382000" cy="2057399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 algn="ctr">
              <a:defRPr sz="2800" i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60000" contrast="15000"/>
          </a:blip>
          <a:stretch>
            <a:fillRect/>
          </a:stretch>
        </p:blipFill>
        <p:spPr bwMode="auto">
          <a:xfrm>
            <a:off x="685792" y="1341114"/>
            <a:ext cx="7772416" cy="2926086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F416CD-67A3-4CF0-A210-F6AF31AC147F}" type="datetimeFigureOut">
              <a:rPr lang="en-US" smtClean="0"/>
              <a:pPr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1" name="Picture 10" descr="Fla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04171" y="0"/>
            <a:ext cx="1048623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tora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24800" y="0"/>
            <a:ext cx="935261" cy="819912"/>
          </a:xfrm>
          <a:prstGeom prst="rect">
            <a:avLst/>
          </a:prstGeom>
        </p:spPr>
      </p:pic>
      <p:pic>
        <p:nvPicPr>
          <p:cNvPr id="14" name="Picture 13" descr="W Wailing Wal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24799" y="990600"/>
            <a:ext cx="993913" cy="838200"/>
          </a:xfrm>
          <a:prstGeom prst="rect">
            <a:avLst/>
          </a:prstGeom>
        </p:spPr>
      </p:pic>
      <p:pic>
        <p:nvPicPr>
          <p:cNvPr id="15" name="Picture 14" descr="Abraham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077200" y="1981200"/>
            <a:ext cx="786956" cy="971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E5B69FA-8946-4AB6-B074-D84083315D6A}" type="datetime1">
              <a:rPr lang="en-US" smtClean="0"/>
              <a:pPr/>
              <a:t>10/30/2011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F58636-3AE3-4695-9EA9-A56A8CE96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20" r:id="rId12"/>
    <p:sldLayoutId id="2147483650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609600"/>
            <a:ext cx="990600" cy="1080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3733801"/>
            <a:ext cx="8001000" cy="24384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“In Matters concerning truth and justice there can be no distinction between big problems and small; for the general principles which determine the conduct of men are indivisible.  Whoever is careless in the truth in small matters cannot be trusted.”</a:t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Albert </a:t>
            </a:r>
            <a:r>
              <a:rPr lang="en-US" sz="2400" dirty="0" err="1" smtClean="0"/>
              <a:t>einstein</a:t>
            </a:r>
            <a:endParaRPr lang="en-US" sz="2400" dirty="0"/>
          </a:p>
        </p:txBody>
      </p:sp>
      <p:pic>
        <p:nvPicPr>
          <p:cNvPr id="14" name="Picture 13" descr="Wailing W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609600"/>
            <a:ext cx="1379438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Jew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1676399"/>
            <a:ext cx="1371600" cy="9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 descr="White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1752600"/>
            <a:ext cx="1067913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ToraH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9416"/>
            <a:ext cx="7391400" cy="49437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word Torah is Hebrew for ‘teaching’ or ‘law</a:t>
            </a:r>
            <a:r>
              <a:rPr lang="en-US" dirty="0" smtClean="0"/>
              <a:t>’.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first five books of the Bible are called the Torah.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Torah can also refer to all Jewish law and teachings.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Moses wrote the Torah.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Torah retells</a:t>
            </a:r>
          </a:p>
          <a:p>
            <a:pPr lvl="1"/>
            <a:r>
              <a:rPr lang="en-US" dirty="0" smtClean="0"/>
              <a:t>God’s creation of the world</a:t>
            </a:r>
          </a:p>
          <a:p>
            <a:pPr lvl="1"/>
            <a:r>
              <a:rPr lang="en-US" dirty="0" smtClean="0"/>
              <a:t>The selection and growth of the family of Abraham and Sarah</a:t>
            </a:r>
          </a:p>
          <a:p>
            <a:pPr lvl="1"/>
            <a:r>
              <a:rPr lang="en-US" dirty="0" smtClean="0"/>
              <a:t>The exile and redemption from Egypt of that “family –become-nation” known as Israel</a:t>
            </a:r>
          </a:p>
          <a:p>
            <a:pPr lvl="1"/>
            <a:r>
              <a:rPr lang="en-US" dirty="0" smtClean="0"/>
              <a:t>Israel’s wanderings through the desert until they return to the land of Canaan</a:t>
            </a:r>
          </a:p>
          <a:p>
            <a:pPr lvl="1"/>
            <a:r>
              <a:rPr lang="en-US" dirty="0" smtClean="0"/>
              <a:t>Israel’s covenanted relationship with God</a:t>
            </a:r>
          </a:p>
          <a:p>
            <a:pPr lvl="1"/>
            <a:r>
              <a:rPr lang="en-US" dirty="0" smtClean="0"/>
              <a:t>God’s  rules for governing a just society and</a:t>
            </a:r>
          </a:p>
          <a:p>
            <a:pPr lvl="1"/>
            <a:r>
              <a:rPr lang="en-US" dirty="0" smtClean="0"/>
              <a:t>God’s rules for establishing appropriate worship.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CAE980-492A-4C6E-B138-598EA0BED2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157</Words>
  <Application>Microsoft Office PowerPoint</Application>
  <PresentationFormat>On-screen Show (4:3)</PresentationFormat>
  <Paragraphs>20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Opulent</vt:lpstr>
      <vt:lpstr>“In Matters concerning truth and justice there can be no distinction between big problems and small; for the general principles which determine the conduct of men are indivisible.  Whoever is careless in the truth in small matters cannot be trusted.”  Albert einstein</vt:lpstr>
      <vt:lpstr>The ToraH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2011-10-30T16:30:17Z</dcterms:created>
  <dcterms:modified xsi:type="dcterms:W3CDTF">2011-10-30T21:38:07Z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TC103524729990</vt:lpwstr>
  </property>
</Properties>
</file>